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0" r:id="rId3"/>
    <p:sldId id="275" r:id="rId4"/>
    <p:sldId id="272" r:id="rId5"/>
    <p:sldId id="278" r:id="rId6"/>
    <p:sldId id="279" r:id="rId7"/>
    <p:sldId id="280" r:id="rId8"/>
    <p:sldId id="281" r:id="rId9"/>
    <p:sldId id="282" r:id="rId10"/>
    <p:sldId id="27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DDFF"/>
    <a:srgbClr val="FF0066"/>
    <a:srgbClr val="E0DD6D"/>
    <a:srgbClr val="F8BD52"/>
    <a:srgbClr val="EACB72"/>
    <a:srgbClr val="DCB594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7" autoAdjust="0"/>
    <p:restoredTop sz="94660"/>
  </p:normalViewPr>
  <p:slideViewPr>
    <p:cSldViewPr>
      <p:cViewPr>
        <p:scale>
          <a:sx n="60" d="100"/>
          <a:sy n="60" d="100"/>
        </p:scale>
        <p:origin x="-153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2742222-9776-445A-9E74-8C5FA236F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5887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3665B47-A821-436F-A9BB-7984237C2110}" type="datetimeFigureOut">
              <a:rPr lang="en-US"/>
              <a:pPr>
                <a:defRPr/>
              </a:pPr>
              <a:t>4/26/2017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05B045A-4BC9-4C34-AEFB-6F82B88002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3103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EBD21-E9E4-4C94-9076-FE3A3D4C6F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5020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256C1-4100-4613-977A-BFE53C3E6E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4547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1AA8C-B23F-4EB2-A609-D54109A29D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782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E04DA-C60E-4A3F-AD6E-936CD3DA8F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2730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4F11E-9D88-425F-AAD7-150578D632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673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03A3F-20C1-4F6A-92FC-DD81379F4A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6906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0093A-13D7-425A-8640-052AD9FD60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122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17FBB-1805-45B9-BB14-62C070FCFD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3223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E100D-2CCF-4931-9DA7-D5FA587B39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4226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C5EAB-8CBC-4A15-9E87-503B57D7B0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694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F9314-FE3B-4F64-8CB3-F6BC06BB6C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6425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4E9757-79D8-42DA-A42E-7173464544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eqTD4i4Eg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McLkAk4k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00" y="0"/>
            <a:ext cx="2368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Rectangle 7"/>
          <p:cNvSpPr>
            <a:spLocks noGrp="1" noChangeArrowheads="1"/>
          </p:cNvSpPr>
          <p:nvPr>
            <p:ph idx="1"/>
          </p:nvPr>
        </p:nvSpPr>
        <p:spPr>
          <a:xfrm>
            <a:off x="838200" y="1371600"/>
            <a:ext cx="8077200" cy="5181600"/>
          </a:xfrm>
          <a:solidFill>
            <a:srgbClr val="FFFFFF"/>
          </a:solidFill>
        </p:spPr>
        <p:txBody>
          <a:bodyPr rtlCol="0">
            <a:normAutofit fontScale="92500" lnSpcReduction="10000"/>
          </a:bodyPr>
          <a:lstStyle/>
          <a:p>
            <a:pPr marL="609600" indent="-609600" eaLnBrk="1" fontAlgn="auto" hangingPunct="1">
              <a:lnSpc>
                <a:spcPct val="15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altLang="en-US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Propósito # 72B:</a:t>
            </a:r>
            <a:r>
              <a:rPr lang="es-ES_tradnl" altLang="en-US" sz="28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_tradnl" alt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¿Quiénes son algunos de los cantantes famosos de Latinoamérica?</a:t>
            </a:r>
          </a:p>
          <a:p>
            <a:pPr marL="609600" indent="-609600" eaLnBrk="1" fontAlgn="auto" hangingPunct="1">
              <a:lnSpc>
                <a:spcPct val="15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en-US" sz="2400" i="1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L.O.- to learn about Spanish natives/heritage singers.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_tradnl" altLang="en-US" sz="2800" i="1" dirty="0">
              <a:solidFill>
                <a:srgbClr val="CC006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altLang="en-US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Actividad Inicial: 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altLang="en-US" sz="28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</a:t>
            </a:r>
            <a:r>
              <a:rPr lang="es-ES_tradnl" altLang="en-US" sz="28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esponde a las preguntas </a:t>
            </a:r>
            <a:r>
              <a:rPr lang="es-ES_tradnl" altLang="en-US" sz="2800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(3 minutos):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s-ES_tradnl" altLang="en-US" sz="28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¿</a:t>
            </a:r>
            <a:r>
              <a:rPr lang="es-ES_tradnl" altLang="en-US" sz="28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Te gusta la música</a:t>
            </a:r>
            <a:r>
              <a:rPr lang="es-ES_tradnl" altLang="en-US" sz="28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es-MX" altLang="en-US" sz="2800" b="1" dirty="0" smtClean="0">
              <a:solidFill>
                <a:srgbClr val="8E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altLang="en-US" sz="28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2. </a:t>
            </a:r>
            <a:r>
              <a:rPr lang="es-ES_tradnl" altLang="en-US" sz="28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¿Quién es tu cantante favorito</a:t>
            </a:r>
            <a:r>
              <a:rPr lang="es-ES_tradnl" altLang="en-US" sz="28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MX" altLang="en-US" sz="2800" b="1" dirty="0" smtClean="0">
              <a:solidFill>
                <a:srgbClr val="8E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MX" altLang="en-US" sz="28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3.</a:t>
            </a:r>
            <a:r>
              <a:rPr lang="es-MX" altLang="en-US" sz="2800" b="1" dirty="0" smtClean="0">
                <a:solidFill>
                  <a:srgbClr val="8E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ES_tradnl" altLang="en-US" sz="28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¿Qué ves o que haces en un concierto?</a:t>
            </a:r>
            <a:endParaRPr lang="es-MX" altLang="en-US" sz="2800" b="1" dirty="0" smtClean="0">
              <a:solidFill>
                <a:srgbClr val="8E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s-ES_tradnl" altLang="en-US" sz="2800" dirty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_tradnl" altLang="en-US" sz="2800" b="1" dirty="0" smtClean="0">
              <a:solidFill>
                <a:srgbClr val="800080"/>
              </a:solidFill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558088" cy="1314450"/>
          </a:xfrm>
          <a:solidFill>
            <a:schemeClr val="bg1"/>
          </a:solidFill>
        </p:spPr>
        <p:txBody>
          <a:bodyPr/>
          <a:lstStyle/>
          <a:p>
            <a:pPr algn="l" eaLnBrk="1" hangingPunct="1"/>
            <a:r>
              <a:rPr lang="en-US" altLang="en-US" sz="32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 llamo _________ Clase 801</a:t>
            </a:r>
            <a:br>
              <a:rPr lang="en-US" altLang="en-US" sz="32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altLang="en-US" sz="32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la fecha es el 27 de </a:t>
            </a:r>
            <a:r>
              <a:rPr lang="en-US" altLang="en-US" sz="3200" dirty="0" err="1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abril</a:t>
            </a:r>
            <a:r>
              <a:rPr lang="en-US" altLang="en-US" sz="32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del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6"/>
          <p:cNvSpPr txBox="1">
            <a:spLocks noChangeArrowheads="1"/>
          </p:cNvSpPr>
          <p:nvPr/>
        </p:nvSpPr>
        <p:spPr bwMode="auto">
          <a:xfrm>
            <a:off x="1066800" y="381000"/>
            <a:ext cx="7010400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n-US" sz="4000" b="1" dirty="0" smtClean="0">
                <a:solidFill>
                  <a:srgbClr val="FF0000"/>
                </a:solidFill>
                <a:latin typeface="Verdana" pitchFamily="34" charset="0"/>
              </a:rPr>
              <a:t>Boleto </a:t>
            </a:r>
            <a:r>
              <a:rPr lang="es-MX" altLang="en-US" sz="4000" b="1" dirty="0">
                <a:solidFill>
                  <a:srgbClr val="FF0000"/>
                </a:solidFill>
                <a:latin typeface="Verdana" pitchFamily="34" charset="0"/>
              </a:rPr>
              <a:t>de salida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MX" altLang="en-US" sz="2400" b="1" dirty="0">
              <a:solidFill>
                <a:srgbClr val="CC0066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Verdana" pitchFamily="34" charset="0"/>
              </a:rPr>
              <a:t>Responde a la pregunta: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MX" altLang="en-US" sz="2400" dirty="0"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Verdana" pitchFamily="34" charset="0"/>
              </a:rPr>
              <a:t>De los 5 cantantes, ¿Qué cantante te gusta más y por qué?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MX" altLang="en-US" sz="2400" b="1" dirty="0">
              <a:solidFill>
                <a:srgbClr val="CC006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74052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endParaRPr lang="en-US" sz="2400" dirty="0">
              <a:ea typeface="Verdana" pitchFamily="34" charset="0"/>
              <a:cs typeface="Verdana" pitchFamily="34" charset="0"/>
            </a:endParaRPr>
          </a:p>
          <a:p>
            <a:pPr>
              <a:defRPr/>
            </a:pPr>
            <a:r>
              <a:rPr lang="es-MX" sz="2400" dirty="0"/>
              <a:t>                           </a:t>
            </a:r>
            <a:r>
              <a:rPr lang="es-MX" sz="2400" b="1" dirty="0">
                <a:solidFill>
                  <a:srgbClr val="002060"/>
                </a:solidFill>
              </a:rPr>
              <a:t>     </a:t>
            </a:r>
            <a:endParaRPr lang="en-US" sz="2400" b="1" dirty="0">
              <a:solidFill>
                <a:srgbClr val="002060"/>
              </a:solidFill>
            </a:endParaRPr>
          </a:p>
          <a:p>
            <a:pPr>
              <a:defRPr/>
            </a:pPr>
            <a:endParaRPr lang="es-MX" sz="2400" dirty="0"/>
          </a:p>
          <a:p>
            <a:pPr>
              <a:defRPr/>
            </a:pPr>
            <a:endParaRPr lang="es-MX" sz="2400" dirty="0"/>
          </a:p>
          <a:p>
            <a:pPr>
              <a:defRPr/>
            </a:pPr>
            <a:endParaRPr lang="es-MX" sz="2400" dirty="0"/>
          </a:p>
          <a:p>
            <a:pPr>
              <a:defRPr/>
            </a:pPr>
            <a:endParaRPr lang="es-MX" sz="2400" dirty="0"/>
          </a:p>
          <a:p>
            <a:pPr>
              <a:defRPr/>
            </a:pPr>
            <a:endParaRPr lang="es-MX" sz="2400" dirty="0"/>
          </a:p>
          <a:p>
            <a:pPr>
              <a:defRPr/>
            </a:pPr>
            <a:endParaRPr lang="en-US" sz="2400" dirty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  <a:defRPr/>
            </a:pPr>
            <a:endParaRPr lang="es-MX" sz="2400" dirty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  <a:defRPr/>
            </a:pPr>
            <a:endParaRPr lang="es-MX" sz="2400" dirty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  <a:defRPr/>
            </a:pPr>
            <a:r>
              <a:rPr lang="es-MX" sz="2400" dirty="0"/>
              <a:t>¿Quién es Enrique Iglesias?</a:t>
            </a:r>
            <a:endParaRPr lang="en-US" sz="2400" dirty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  <a:defRPr/>
            </a:pPr>
            <a:r>
              <a:rPr lang="es-MX" sz="2400" dirty="0"/>
              <a:t>¿En dónde están las personas en el video?</a:t>
            </a:r>
            <a:endParaRPr lang="en-US" sz="2400" dirty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  <a:defRPr/>
            </a:pPr>
            <a:r>
              <a:rPr lang="es-MX" sz="2400" dirty="0"/>
              <a:t>¿Qué hacen las personas en el video?</a:t>
            </a:r>
          </a:p>
        </p:txBody>
      </p:sp>
      <p:pic>
        <p:nvPicPr>
          <p:cNvPr id="3075" name="Picture 19" descr="Image result for enrique iglesias concier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050" y="2286000"/>
            <a:ext cx="37147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Box 22"/>
          <p:cNvSpPr txBox="1">
            <a:spLocks noChangeArrowheads="1"/>
          </p:cNvSpPr>
          <p:nvPr/>
        </p:nvSpPr>
        <p:spPr bwMode="auto">
          <a:xfrm>
            <a:off x="3429000" y="1752600"/>
            <a:ext cx="2971800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n-US" sz="2400" b="1" dirty="0">
                <a:solidFill>
                  <a:srgbClr val="002060"/>
                </a:solidFill>
                <a:latin typeface="Verdana" pitchFamily="34" charset="0"/>
                <a:hlinkClick r:id="rId3"/>
              </a:rPr>
              <a:t>Enrique Iglesias</a:t>
            </a:r>
            <a:endParaRPr lang="es-MX" altLang="en-US" sz="1200" b="1" dirty="0">
              <a:solidFill>
                <a:srgbClr val="CC0066"/>
              </a:solidFill>
              <a:latin typeface="Verdana" pitchFamily="34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0" y="0"/>
            <a:ext cx="9144000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MX" sz="2400" b="1" dirty="0" smtClean="0">
                <a:solidFill>
                  <a:srgbClr val="FF0000"/>
                </a:solidFill>
              </a:rPr>
              <a:t>Actividad: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es-MX" sz="2400" b="1" dirty="0" smtClean="0"/>
              <a:t>Mira </a:t>
            </a:r>
            <a:r>
              <a:rPr lang="es-MX" sz="2400" b="1" dirty="0"/>
              <a:t>el video – </a:t>
            </a:r>
            <a:r>
              <a:rPr lang="es-MX" sz="2400" dirty="0"/>
              <a:t>Enrique Iglesias “Bailando</a:t>
            </a:r>
            <a:r>
              <a:rPr lang="es-MX" sz="2400" dirty="0" smtClean="0"/>
              <a:t>”</a:t>
            </a:r>
            <a:endParaRPr lang="es-MX" sz="2400" dirty="0"/>
          </a:p>
          <a:p>
            <a:pPr>
              <a:buFont typeface="Wingdings" pitchFamily="2" charset="2"/>
              <a:buChar char="v"/>
              <a:defRPr/>
            </a:pPr>
            <a:r>
              <a:rPr lang="es-MX" sz="2400" dirty="0"/>
              <a:t>Después de ver el video, responde a las preguntas </a:t>
            </a:r>
            <a:r>
              <a:rPr lang="es-MX" sz="2400" b="1" dirty="0"/>
              <a:t>individualmente y en silencio (4 minutos).</a:t>
            </a:r>
            <a:endParaRPr lang="en-US" sz="2400" dirty="0"/>
          </a:p>
          <a:p>
            <a:pPr>
              <a:defRPr/>
            </a:pPr>
            <a:endParaRPr lang="es-MX" sz="1200" b="1" dirty="0">
              <a:solidFill>
                <a:srgbClr val="CC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 descr="McLkAk4k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00" y="0"/>
            <a:ext cx="2368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8" descr="1920-text-bubbl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19175"/>
            <a:ext cx="8153400" cy="583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980090" y="0"/>
            <a:ext cx="8153400" cy="1200329"/>
          </a:xfrm>
          <a:prstGeom prst="rect">
            <a:avLst/>
          </a:prstGeom>
          <a:solidFill>
            <a:srgbClr val="FFD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MX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Ejercicios:</a:t>
            </a:r>
          </a:p>
          <a:p>
            <a:pPr eaLnBrk="1" hangingPunct="1">
              <a:spcBef>
                <a:spcPct val="0"/>
              </a:spcBef>
            </a:pPr>
            <a:r>
              <a:rPr lang="es-MX" altLang="en-US" sz="2400" dirty="0" smtClean="0">
                <a:latin typeface="Verdana" pitchFamily="34" charset="0"/>
              </a:rPr>
              <a:t>Pregunta </a:t>
            </a:r>
            <a:r>
              <a:rPr lang="es-MX" altLang="en-US" sz="2400" dirty="0">
                <a:latin typeface="Verdana" pitchFamily="34" charset="0"/>
              </a:rPr>
              <a:t>a </a:t>
            </a:r>
            <a:r>
              <a:rPr lang="es-MX" altLang="en-US" sz="2400" b="1" dirty="0">
                <a:latin typeface="Verdana" pitchFamily="34" charset="0"/>
              </a:rPr>
              <a:t>uno de tus compañeros(as)</a:t>
            </a:r>
            <a:r>
              <a:rPr lang="es-MX" altLang="en-US" sz="2400" dirty="0">
                <a:latin typeface="Verdana" pitchFamily="34" charset="0"/>
              </a:rPr>
              <a:t> las preguntas de la gráfica </a:t>
            </a:r>
            <a:r>
              <a:rPr lang="es-MX" altLang="en-US" sz="2400" b="1" dirty="0">
                <a:latin typeface="Verdana" pitchFamily="34" charset="0"/>
              </a:rPr>
              <a:t>(4 minutos</a:t>
            </a:r>
            <a:r>
              <a:rPr lang="es-MX" altLang="en-US" sz="2400" b="1" dirty="0" smtClean="0">
                <a:latin typeface="Verdana" pitchFamily="34" charset="0"/>
              </a:rPr>
              <a:t>)</a:t>
            </a:r>
            <a:r>
              <a:rPr lang="es-MX" altLang="en-US" sz="2400" dirty="0" smtClean="0">
                <a:latin typeface="Verdana" pitchFamily="34" charset="0"/>
              </a:rPr>
              <a:t>.</a:t>
            </a:r>
            <a:endParaRPr lang="en-US" altLang="en-US" sz="2400" dirty="0">
              <a:latin typeface="Verdana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886200" y="3505200"/>
            <a:ext cx="2514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n-US" sz="2000" b="1">
                <a:latin typeface="Verdana" pitchFamily="34" charset="0"/>
              </a:rPr>
              <a:t>Nombre de tu compañero (a)</a:t>
            </a:r>
            <a:endParaRPr lang="en-US" altLang="en-US" sz="2000">
              <a:latin typeface="Verdana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295400" y="1676400"/>
            <a:ext cx="2514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n-US" sz="2000" b="1">
                <a:latin typeface="Verdana" pitchFamily="34" charset="0"/>
              </a:rPr>
              <a:t>¿Quién es tu cantante favorito?</a:t>
            </a:r>
            <a:endParaRPr lang="en-US" altLang="en-US" sz="2000">
              <a:latin typeface="Verdana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324600" y="1676400"/>
            <a:ext cx="2514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n-US" sz="2000" b="1">
                <a:latin typeface="Verdana" pitchFamily="34" charset="0"/>
              </a:rPr>
              <a:t>¿De dónde es tu cantante favorito?</a:t>
            </a:r>
            <a:endParaRPr lang="en-US" altLang="en-US" sz="2000">
              <a:latin typeface="Verdana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219200" y="5105400"/>
            <a:ext cx="2514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n-US" sz="2000" b="1">
                <a:latin typeface="Verdana" pitchFamily="34" charset="0"/>
              </a:rPr>
              <a:t>Canciones famosas</a:t>
            </a:r>
            <a:endParaRPr lang="en-US" altLang="en-US" sz="2000">
              <a:latin typeface="Verdana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248400" y="5105400"/>
            <a:ext cx="2514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n-US" sz="2000" b="1">
                <a:latin typeface="Verdana" pitchFamily="34" charset="0"/>
              </a:rPr>
              <a:t>¿Por qué te gusta?</a:t>
            </a:r>
            <a:endParaRPr lang="en-US" altLang="en-US" sz="2000">
              <a:latin typeface="Verdana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0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2"/>
          <p:cNvSpPr txBox="1">
            <a:spLocks noChangeArrowheads="1"/>
          </p:cNvSpPr>
          <p:nvPr/>
        </p:nvSpPr>
        <p:spPr bwMode="auto">
          <a:xfrm>
            <a:off x="1600200" y="533400"/>
            <a:ext cx="7239000" cy="830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n-US" sz="2400" b="1">
                <a:latin typeface="Verdana" pitchFamily="34" charset="0"/>
              </a:rPr>
              <a:t>¿Qué hacen las personas en una fiesta de cumpleaños en Latino América?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0" y="0"/>
            <a:ext cx="9144000" cy="19383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s-MX" sz="2000" b="1" dirty="0">
                <a:solidFill>
                  <a:schemeClr val="bg2">
                    <a:lumMod val="10000"/>
                  </a:schemeClr>
                </a:solidFill>
              </a:rPr>
              <a:t>En grupo completa la gráfica (5 minutos).</a:t>
            </a:r>
            <a:endParaRPr lang="en-US" sz="2000" b="1" dirty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s-MX" sz="2000" dirty="0"/>
              <a:t>Lee la información de un(a) cantante famoso(a).</a:t>
            </a:r>
            <a:endParaRPr lang="en-US" sz="20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s-MX" sz="2000" b="1" dirty="0" err="1"/>
              <a:t>Right</a:t>
            </a:r>
            <a:r>
              <a:rPr lang="es-MX" sz="2000" b="1" dirty="0"/>
              <a:t> </a:t>
            </a:r>
            <a:r>
              <a:rPr lang="es-MX" sz="2000" b="1" dirty="0" err="1"/>
              <a:t>side</a:t>
            </a:r>
            <a:r>
              <a:rPr lang="es-MX" sz="2000" dirty="0"/>
              <a:t>: Dibuja </a:t>
            </a:r>
            <a:r>
              <a:rPr lang="es-MX" sz="2000" b="1" dirty="0"/>
              <a:t>símbolos</a:t>
            </a:r>
            <a:r>
              <a:rPr lang="es-MX" sz="2000" dirty="0"/>
              <a:t> que representen al cantante.</a:t>
            </a:r>
            <a:endParaRPr lang="en-US" sz="20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s-MX" sz="2000" b="1" dirty="0" err="1"/>
              <a:t>Left</a:t>
            </a:r>
            <a:r>
              <a:rPr lang="es-MX" sz="2000" b="1" dirty="0"/>
              <a:t> </a:t>
            </a:r>
            <a:r>
              <a:rPr lang="es-MX" sz="2000" b="1" dirty="0" err="1"/>
              <a:t>side</a:t>
            </a:r>
            <a:r>
              <a:rPr lang="es-MX" sz="2000" dirty="0"/>
              <a:t>: Responde a las preguntas.</a:t>
            </a:r>
            <a:endParaRPr lang="en-US" sz="2000" dirty="0"/>
          </a:p>
        </p:txBody>
      </p:sp>
      <p:pic>
        <p:nvPicPr>
          <p:cNvPr id="5124" name="Picture 12" descr="Quick Write Quick Dra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4" b="16765"/>
          <a:stretch>
            <a:fillRect/>
          </a:stretch>
        </p:blipFill>
        <p:spPr bwMode="auto">
          <a:xfrm>
            <a:off x="1143000" y="1905000"/>
            <a:ext cx="7467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362200" y="2209800"/>
            <a:ext cx="276225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s-MX" altLang="en-US" sz="2400" b="1" dirty="0">
                <a:latin typeface="Times New Roman" pitchFamily="18" charset="0"/>
              </a:rPr>
              <a:t>Nombre del o la cantante</a:t>
            </a:r>
          </a:p>
          <a:p>
            <a:pPr algn="ctr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s-MX" altLang="en-US" sz="2400" b="1" u="sng" dirty="0">
                <a:latin typeface="Times New Roman" pitchFamily="18" charset="0"/>
              </a:rPr>
              <a:t>_Enrique Iglesias</a:t>
            </a:r>
          </a:p>
          <a:p>
            <a:pPr algn="ctr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endParaRPr lang="es-MX" altLang="en-US" sz="1400" b="1" dirty="0"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endParaRPr lang="es-MX" altLang="en-US" sz="1400" b="1" dirty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latin typeface="Verdana" pitchFamily="34" charset="0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876800" y="2209800"/>
            <a:ext cx="2514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s-MX" altLang="en-US" sz="2400" b="1">
                <a:latin typeface="Times New Roman" pitchFamily="18" charset="0"/>
              </a:rPr>
              <a:t>1. ¿De dónde es?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Verdana" pitchFamily="34" charset="0"/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4876800" y="2971800"/>
            <a:ext cx="2819400" cy="76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s-MX" altLang="en-US" sz="2400" b="1">
                <a:latin typeface="Times New Roman" pitchFamily="18" charset="0"/>
              </a:rPr>
              <a:t>2. ¿Qué género de música toca?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Verdana" pitchFamily="34" charset="0"/>
            </a:endParaRP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4876800" y="4191000"/>
            <a:ext cx="3352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s-MX" altLang="en-US" sz="2400" b="1">
                <a:latin typeface="Times New Roman" pitchFamily="18" charset="0"/>
              </a:rPr>
              <a:t>3. Canciones famosas.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Verdana" pitchFamily="34" charset="0"/>
            </a:endParaRP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4876800" y="5486400"/>
            <a:ext cx="2085975" cy="754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s-MX" altLang="en-US" sz="2400" b="1">
                <a:latin typeface="Times New Roman" pitchFamily="18" charset="0"/>
              </a:rPr>
              <a:t>4. ¿Conoces al o la cantante?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Verdana" pitchFamily="34" charset="0"/>
            </a:endParaRPr>
          </a:p>
        </p:txBody>
      </p:sp>
      <p:sp>
        <p:nvSpPr>
          <p:cNvPr id="5132" name="AutoShape 20" descr="Image result for radio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Verdana" pitchFamily="34" charset="0"/>
            </a:endParaRPr>
          </a:p>
        </p:txBody>
      </p:sp>
      <p:sp>
        <p:nvSpPr>
          <p:cNvPr id="5133" name="AutoShape 22" descr="Image result for radio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Verdana" pitchFamily="34" charset="0"/>
            </a:endParaRPr>
          </a:p>
        </p:txBody>
      </p:sp>
      <p:sp>
        <p:nvSpPr>
          <p:cNvPr id="5134" name="AutoShape 24" descr="Image result for radio"/>
          <p:cNvSpPr>
            <a:spLocks noChangeAspect="1" noChangeArrowheads="1"/>
          </p:cNvSpPr>
          <p:nvPr/>
        </p:nvSpPr>
        <p:spPr bwMode="auto">
          <a:xfrm>
            <a:off x="173038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Verdana" pitchFamily="34" charset="0"/>
            </a:endParaRPr>
          </a:p>
        </p:txBody>
      </p:sp>
      <p:sp>
        <p:nvSpPr>
          <p:cNvPr id="29" name="Text Box 9"/>
          <p:cNvSpPr txBox="1">
            <a:spLocks noChangeArrowheads="1"/>
          </p:cNvSpPr>
          <p:nvPr/>
        </p:nvSpPr>
        <p:spPr bwMode="auto">
          <a:xfrm>
            <a:off x="0" y="1905000"/>
            <a:ext cx="32004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es-MX" sz="2400" b="1" dirty="0">
                <a:latin typeface="Times New Roman" pitchFamily="18" charset="0"/>
                <a:cs typeface="Arial" pitchFamily="34" charset="0"/>
              </a:rPr>
              <a:t>5.  Observa el ejemplo</a:t>
            </a:r>
            <a:endParaRPr lang="es-MX" sz="2400" b="1" u="sng" dirty="0">
              <a:latin typeface="Times New Roman" pitchFamily="18" charset="0"/>
              <a:cs typeface="Arial" pitchFamily="34" charset="0"/>
            </a:endParaRPr>
          </a:p>
          <a:p>
            <a:pPr algn="ctr">
              <a:spcAft>
                <a:spcPts val="1000"/>
              </a:spcAft>
              <a:defRPr/>
            </a:pPr>
            <a:endParaRPr lang="es-MX" sz="1400" b="1" dirty="0">
              <a:latin typeface="Times New Roman" pitchFamily="18" charset="0"/>
              <a:cs typeface="Arial" pitchFamily="34" charset="0"/>
            </a:endParaRPr>
          </a:p>
          <a:p>
            <a:pPr algn="ctr">
              <a:spcAft>
                <a:spcPts val="1000"/>
              </a:spcAft>
              <a:defRPr/>
            </a:pPr>
            <a:endParaRPr lang="es-MX" sz="1400" b="1" dirty="0">
              <a:latin typeface="Times New Roman" pitchFamily="18" charset="0"/>
              <a:cs typeface="Arial" pitchFamily="34" charset="0"/>
            </a:endParaRPr>
          </a:p>
          <a:p>
            <a:pPr>
              <a:defRPr/>
            </a:pPr>
            <a:endParaRPr lang="en-US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16748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es-MX" sz="2800" b="1" dirty="0"/>
              <a:t>Grupo 1</a:t>
            </a:r>
            <a:endParaRPr lang="en-US" sz="2800" dirty="0"/>
          </a:p>
          <a:p>
            <a:pPr algn="ctr">
              <a:lnSpc>
                <a:spcPct val="200000"/>
              </a:lnSpc>
              <a:defRPr/>
            </a:pPr>
            <a:r>
              <a:rPr lang="es-MX" sz="2800" b="1" dirty="0"/>
              <a:t>Jennifer López</a:t>
            </a:r>
            <a:endParaRPr lang="en-US" sz="2800" dirty="0"/>
          </a:p>
        </p:txBody>
      </p:sp>
      <p:pic>
        <p:nvPicPr>
          <p:cNvPr id="6147" name="Picture 5" descr="Image result for jennifer lopez song li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209800"/>
            <a:ext cx="5867400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18161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es-MX" sz="2800" b="1" dirty="0"/>
              <a:t>Grupo 2</a:t>
            </a:r>
            <a:endParaRPr lang="en-US" sz="2800" dirty="0"/>
          </a:p>
          <a:p>
            <a:pPr algn="ctr">
              <a:lnSpc>
                <a:spcPct val="200000"/>
              </a:lnSpc>
              <a:defRPr/>
            </a:pPr>
            <a:r>
              <a:rPr lang="es-MX" sz="2800" b="1" dirty="0" err="1"/>
              <a:t>Pitbull</a:t>
            </a:r>
            <a:endParaRPr lang="en-US" sz="2800" dirty="0"/>
          </a:p>
        </p:txBody>
      </p:sp>
      <p:pic>
        <p:nvPicPr>
          <p:cNvPr id="7171" name="Picture 4" descr="Image result for pitbull canciones en espan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057400"/>
            <a:ext cx="5562600" cy="357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1816100"/>
          </a:xfrm>
          <a:prstGeom prst="rect">
            <a:avLst/>
          </a:prstGeom>
          <a:solidFill>
            <a:srgbClr val="DCB5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s-MX" altLang="en-US" sz="2800" b="1">
                <a:latin typeface="Verdana" pitchFamily="34" charset="0"/>
              </a:rPr>
              <a:t>Grupo 3</a:t>
            </a:r>
            <a:endParaRPr lang="en-US" altLang="en-US" sz="2800">
              <a:latin typeface="Verdana" pitchFamily="34" charset="0"/>
            </a:endParaRPr>
          </a:p>
          <a:p>
            <a:pPr algn="ctr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s-MX" altLang="en-US" sz="2800" b="1">
                <a:latin typeface="Verdana" pitchFamily="34" charset="0"/>
              </a:rPr>
              <a:t>Ricky Martin</a:t>
            </a:r>
            <a:endParaRPr lang="en-US" altLang="en-US" sz="2800">
              <a:latin typeface="Verdana" pitchFamily="34" charset="0"/>
            </a:endParaRPr>
          </a:p>
        </p:txBody>
      </p:sp>
      <p:pic>
        <p:nvPicPr>
          <p:cNvPr id="8195" name="Picture 5" descr="Image result for ricky mart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057400"/>
            <a:ext cx="3810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18161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es-MX" sz="2800" b="1" dirty="0"/>
              <a:t>Grupo 4</a:t>
            </a:r>
            <a:endParaRPr lang="en-US" sz="2800" dirty="0"/>
          </a:p>
          <a:p>
            <a:pPr algn="ctr">
              <a:lnSpc>
                <a:spcPct val="200000"/>
              </a:lnSpc>
              <a:defRPr/>
            </a:pPr>
            <a:r>
              <a:rPr lang="es-MX" sz="2800" b="1" dirty="0"/>
              <a:t>Prince </a:t>
            </a:r>
            <a:r>
              <a:rPr lang="es-MX" sz="2800" b="1" dirty="0" err="1"/>
              <a:t>Royce</a:t>
            </a:r>
            <a:endParaRPr lang="en-US" sz="2800" dirty="0"/>
          </a:p>
        </p:txBody>
      </p:sp>
      <p:pic>
        <p:nvPicPr>
          <p:cNvPr id="9219" name="Picture 4" descr="Image result for prince roy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133600"/>
            <a:ext cx="5186363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18161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es-MX" sz="2800" b="1" dirty="0"/>
              <a:t>Grupo 5</a:t>
            </a:r>
            <a:endParaRPr lang="en-US" sz="2800" dirty="0"/>
          </a:p>
          <a:p>
            <a:pPr algn="ctr">
              <a:lnSpc>
                <a:spcPct val="200000"/>
              </a:lnSpc>
              <a:defRPr/>
            </a:pPr>
            <a:r>
              <a:rPr lang="es-MX" sz="2800" b="1" dirty="0" err="1"/>
              <a:t>Shakira</a:t>
            </a:r>
            <a:endParaRPr lang="en-US" sz="2800" dirty="0"/>
          </a:p>
        </p:txBody>
      </p:sp>
      <p:pic>
        <p:nvPicPr>
          <p:cNvPr id="10243" name="Picture 4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057400"/>
            <a:ext cx="409575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1473</TotalTime>
  <Words>306</Words>
  <Application>Microsoft Office PowerPoint</Application>
  <PresentationFormat>On-screen Show (4:3)</PresentationFormat>
  <Paragraphs>64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Verdana</vt:lpstr>
      <vt:lpstr>Arial</vt:lpstr>
      <vt:lpstr>Calibri</vt:lpstr>
      <vt:lpstr>Wingdings</vt:lpstr>
      <vt:lpstr>Times New Roman</vt:lpstr>
      <vt:lpstr>Office Theme</vt:lpstr>
      <vt:lpstr>Me llamo _________ Clase 801 la fecha es el 27 de abril del 2017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Clase 8im la fecha es el1 5 de noviembre del 2012</dc:title>
  <dc:creator>Helen Zumaeta</dc:creator>
  <cp:lastModifiedBy>Helen Zumaeta</cp:lastModifiedBy>
  <cp:revision>115</cp:revision>
  <cp:lastPrinted>2016-04-04T13:24:46Z</cp:lastPrinted>
  <dcterms:created xsi:type="dcterms:W3CDTF">2012-11-16T14:22:14Z</dcterms:created>
  <dcterms:modified xsi:type="dcterms:W3CDTF">2017-04-26T21:17:43Z</dcterms:modified>
</cp:coreProperties>
</file>